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2" r:id="rId5"/>
    <p:sldId id="260" r:id="rId6"/>
    <p:sldId id="261" r:id="rId7"/>
    <p:sldId id="264" r:id="rId8"/>
    <p:sldId id="279" r:id="rId9"/>
    <p:sldId id="272" r:id="rId10"/>
    <p:sldId id="265" r:id="rId11"/>
    <p:sldId id="273" r:id="rId12"/>
    <p:sldId id="266" r:id="rId13"/>
    <p:sldId id="274" r:id="rId14"/>
    <p:sldId id="258" r:id="rId15"/>
    <p:sldId id="259" r:id="rId16"/>
    <p:sldId id="276" r:id="rId17"/>
    <p:sldId id="267" r:id="rId18"/>
    <p:sldId id="275" r:id="rId19"/>
    <p:sldId id="268" r:id="rId20"/>
    <p:sldId id="269" r:id="rId21"/>
    <p:sldId id="270" r:id="rId22"/>
    <p:sldId id="271" r:id="rId23"/>
    <p:sldId id="2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DA19-466F-4C81-8020-12CEE75A413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9CE7-F65A-46DD-A0F6-956D8A5C400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1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DA19-466F-4C81-8020-12CEE75A413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9CE7-F65A-46DD-A0F6-956D8A5C4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04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DA19-466F-4C81-8020-12CEE75A413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9CE7-F65A-46DD-A0F6-956D8A5C4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6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DA19-466F-4C81-8020-12CEE75A413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9CE7-F65A-46DD-A0F6-956D8A5C400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78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DA19-466F-4C81-8020-12CEE75A413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9CE7-F65A-46DD-A0F6-956D8A5C4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5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DA19-466F-4C81-8020-12CEE75A413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9CE7-F65A-46DD-A0F6-956D8A5C400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61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DA19-466F-4C81-8020-12CEE75A413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9CE7-F65A-46DD-A0F6-956D8A5C4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4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DA19-466F-4C81-8020-12CEE75A413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9CE7-F65A-46DD-A0F6-956D8A5C4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13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DA19-466F-4C81-8020-12CEE75A413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9CE7-F65A-46DD-A0F6-956D8A5C4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77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DA19-466F-4C81-8020-12CEE75A413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9CE7-F65A-46DD-A0F6-956D8A5C4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0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DA19-466F-4C81-8020-12CEE75A413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9CE7-F65A-46DD-A0F6-956D8A5C4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23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DA19-466F-4C81-8020-12CEE75A413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9CE7-F65A-46DD-A0F6-956D8A5C4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0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DA19-466F-4C81-8020-12CEE75A413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9CE7-F65A-46DD-A0F6-956D8A5C4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1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DA19-466F-4C81-8020-12CEE75A413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9CE7-F65A-46DD-A0F6-956D8A5C4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28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DA19-466F-4C81-8020-12CEE75A413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9CE7-F65A-46DD-A0F6-956D8A5C4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22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DA19-466F-4C81-8020-12CEE75A413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9CE7-F65A-46DD-A0F6-956D8A5C4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4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DA19-466F-4C81-8020-12CEE75A413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9CE7-F65A-46DD-A0F6-956D8A5C4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38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E3DA19-466F-4C81-8020-12CEE75A413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9A09CE7-F65A-46DD-A0F6-956D8A5C4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964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audio" Target="../media/audio2.wav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8.xml"/><Relationship Id="rId5" Type="http://schemas.openxmlformats.org/officeDocument/2006/relationships/image" Target="../media/image9.png"/><Relationship Id="rId10" Type="http://schemas.openxmlformats.org/officeDocument/2006/relationships/audio" Target="../media/audio1.wav"/><Relationship Id="rId4" Type="http://schemas.openxmlformats.org/officeDocument/2006/relationships/image" Target="../media/image8.png"/><Relationship Id="rId9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727" y="549853"/>
            <a:ext cx="10515600" cy="8910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Уроки безопасности жизнедеятельности детей на дорогах и опасные предметы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09" y="1893887"/>
            <a:ext cx="11924145" cy="483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4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" y="-27432"/>
            <a:ext cx="12173526" cy="6858000"/>
          </a:xfrm>
          <a:prstGeom prst="rect">
            <a:avLst/>
          </a:prstGeom>
        </p:spPr>
      </p:pic>
      <p:sp>
        <p:nvSpPr>
          <p:cNvPr id="3" name="Стрелка вверх 2">
            <a:hlinkClick r:id="rId3" action="ppaction://hlinksldjump">
              <a:snd r:embed="rId4" name="whoosh.wav"/>
            </a:hlinkClick>
          </p:cNvPr>
          <p:cNvSpPr/>
          <p:nvPr/>
        </p:nvSpPr>
        <p:spPr>
          <a:xfrm>
            <a:off x="1828800" y="5760720"/>
            <a:ext cx="841248" cy="8046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rId3" action="ppaction://hlinksldjump">
              <a:snd r:embed="rId4" name="whoosh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142" y="5736264"/>
            <a:ext cx="896190" cy="829128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nextslide">
              <a:snd r:embed="rId6" name="applause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5273" y="5760720"/>
            <a:ext cx="89619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0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288" y="1303018"/>
            <a:ext cx="7278624" cy="4475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510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"/>
            <a:ext cx="12192000" cy="6858000"/>
          </a:xfrm>
          <a:prstGeom prst="rect">
            <a:avLst/>
          </a:prstGeom>
        </p:spPr>
      </p:pic>
      <p:sp>
        <p:nvSpPr>
          <p:cNvPr id="3" name="Стрелка вверх 2">
            <a:hlinkClick r:id="rId3" action="ppaction://hlinksldjump">
              <a:snd r:embed="rId4" name="whoosh.wav"/>
            </a:hlinkClick>
          </p:cNvPr>
          <p:cNvSpPr/>
          <p:nvPr/>
        </p:nvSpPr>
        <p:spPr>
          <a:xfrm>
            <a:off x="1545336" y="5797296"/>
            <a:ext cx="941832" cy="9052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" action="ppaction://hlinkshowjump?jump=nextslide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9133" y="5751494"/>
            <a:ext cx="993734" cy="932769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>
              <a:snd r:embed="rId4" name="whoosh.wav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4832" y="5751494"/>
            <a:ext cx="993734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9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187" y="987552"/>
            <a:ext cx="6135624" cy="465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15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279237" y="330056"/>
            <a:ext cx="9019308" cy="1143000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На какой сигнал светофора можно переходить дорогу?</a:t>
            </a:r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45" y="1564352"/>
            <a:ext cx="6767147" cy="45236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704" y="2169576"/>
            <a:ext cx="3584447" cy="3313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733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388595" y="1188946"/>
            <a:ext cx="8806872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8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Где нельзя </a:t>
            </a:r>
            <a:r>
              <a:rPr lang="ru-RU" altLang="ru-RU" sz="8800" dirty="0" smtClean="0">
                <a:solidFill>
                  <a:srgbClr val="FF0000"/>
                </a:solidFill>
                <a:latin typeface="Arial Black" panose="020B0A04020102020204" pitchFamily="34" charset="0"/>
                <a:hlinkClick r:id="" action="ppaction://hlinkshowjump?jump=nextslide">
                  <a:snd r:embed="rId2" name="applause.wav"/>
                </a:hlinkClick>
              </a:rPr>
              <a:t>играть</a:t>
            </a:r>
            <a:r>
              <a:rPr lang="ru-RU" altLang="ru-RU" sz="8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детям?</a:t>
            </a:r>
            <a:endParaRPr lang="ru-RU" altLang="ru-RU" sz="8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92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64" y="576072"/>
            <a:ext cx="11260288" cy="577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7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"/>
            <a:ext cx="12192000" cy="6858000"/>
          </a:xfrm>
          <a:prstGeom prst="rect">
            <a:avLst/>
          </a:prstGeom>
        </p:spPr>
      </p:pic>
      <p:sp>
        <p:nvSpPr>
          <p:cNvPr id="3" name="Стрелка вверх 2">
            <a:hlinkClick r:id="rId3" action="ppaction://hlinksldjump">
              <a:snd r:embed="rId4" name="whoosh.wav"/>
            </a:hlinkClick>
          </p:cNvPr>
          <p:cNvSpPr/>
          <p:nvPr/>
        </p:nvSpPr>
        <p:spPr>
          <a:xfrm>
            <a:off x="1591056" y="5769864"/>
            <a:ext cx="1179576" cy="9418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rId3" action="ppaction://hlinksldjump">
              <a:snd r:embed="rId4" name="whoosh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354" y="5748445"/>
            <a:ext cx="1237595" cy="963251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nextslide">
              <a:snd r:embed="rId6" name="applause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0834" y="5769864"/>
            <a:ext cx="123759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93776"/>
            <a:ext cx="8476488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695" y="1103017"/>
            <a:ext cx="4804064" cy="4005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147" y="5443783"/>
            <a:ext cx="1908213" cy="8657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020" y="5323182"/>
            <a:ext cx="1908213" cy="8657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308" y="106196"/>
            <a:ext cx="1051651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3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838200" y="642216"/>
            <a:ext cx="1051560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Цель </a:t>
            </a:r>
            <a:r>
              <a:rPr lang="ru-RU" b="1" dirty="0">
                <a:solidFill>
                  <a:srgbClr val="002060"/>
                </a:solidFill>
              </a:rPr>
              <a:t>игры: </a:t>
            </a:r>
            <a:r>
              <a:rPr lang="ru-RU" sz="3600" b="1" dirty="0"/>
              <a:t>Формировать у дошкольников устойчивые навыки соблюдения и выполнения правил дорожного </a:t>
            </a:r>
            <a:r>
              <a:rPr lang="ru-RU" sz="3600" b="1" dirty="0" smtClean="0"/>
              <a:t>движения.</a:t>
            </a:r>
            <a:endParaRPr lang="ru-RU" sz="3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701482"/>
            <a:ext cx="10515600" cy="217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Задачи игры:                                                                                                               </a:t>
            </a:r>
            <a:r>
              <a:rPr lang="ru-RU" sz="2400" b="1" dirty="0">
                <a:solidFill>
                  <a:srgbClr val="00B0F0"/>
                </a:solidFill>
              </a:rPr>
              <a:t>*</a:t>
            </a:r>
            <a:r>
              <a:rPr lang="ru-RU" sz="2400" dirty="0"/>
              <a:t>Пропаганда правил дорожного движения и безопасности жизни;</a:t>
            </a:r>
          </a:p>
          <a:p>
            <a:pPr>
              <a:lnSpc>
                <a:spcPct val="110000"/>
              </a:lnSpc>
            </a:pPr>
            <a:r>
              <a:rPr lang="ru-RU" sz="2400" dirty="0" smtClean="0">
                <a:solidFill>
                  <a:srgbClr val="00B0F0"/>
                </a:solidFill>
              </a:rPr>
              <a:t>*</a:t>
            </a:r>
            <a:r>
              <a:rPr lang="ru-RU" sz="2400" dirty="0" smtClean="0"/>
              <a:t>Продолжать </a:t>
            </a:r>
            <a:r>
              <a:rPr lang="ru-RU" sz="2400" dirty="0"/>
              <a:t>знакомить детей с дорожными знаками: «Пешеходный переход», «Остановка общественного транспорта», «Подземный пешеходный переход», 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21751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36" y="120073"/>
            <a:ext cx="10516511" cy="13229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677" y="1240647"/>
            <a:ext cx="3816427" cy="3822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657" y="5318037"/>
            <a:ext cx="1908213" cy="8657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6875" y="5127788"/>
            <a:ext cx="1908213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674" y="1129993"/>
            <a:ext cx="3724979" cy="3859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61" y="0"/>
            <a:ext cx="10516511" cy="13229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366" y="5222109"/>
            <a:ext cx="1908213" cy="865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602" y="5138983"/>
            <a:ext cx="1908213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6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976" y="936489"/>
            <a:ext cx="4054191" cy="3950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311" y="5046619"/>
            <a:ext cx="1908213" cy="8657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116" y="5249818"/>
            <a:ext cx="1908213" cy="8657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6" y="375308"/>
            <a:ext cx="1051651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7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65891" cy="693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3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8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4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586" y="1819664"/>
            <a:ext cx="3523793" cy="35237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026"/>
            <a:ext cx="12193057" cy="68585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797" y="1819664"/>
            <a:ext cx="3523793" cy="3523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867" y="-594"/>
            <a:ext cx="10565284" cy="13351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66" y="1965715"/>
            <a:ext cx="3523793" cy="35176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5233" y="2270806"/>
            <a:ext cx="2621507" cy="26215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677" y="1874532"/>
            <a:ext cx="3462828" cy="34689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658" y="1819664"/>
            <a:ext cx="3523793" cy="35237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6892" y="2014752"/>
            <a:ext cx="2859272" cy="2877561"/>
          </a:xfrm>
          <a:prstGeom prst="rect">
            <a:avLst/>
          </a:prstGeom>
        </p:spPr>
      </p:pic>
      <p:sp>
        <p:nvSpPr>
          <p:cNvPr id="4" name="Стрелка вверх 3">
            <a:hlinkClick r:id="rId9" action="ppaction://hlinksldjump">
              <a:snd r:embed="rId10" name="applause.wav"/>
            </a:hlinkClick>
          </p:cNvPr>
          <p:cNvSpPr/>
          <p:nvPr/>
        </p:nvSpPr>
        <p:spPr>
          <a:xfrm>
            <a:off x="2029968" y="5833872"/>
            <a:ext cx="694944" cy="7680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hlinkClick r:id="rId11" action="ppaction://hlinksldjump">
              <a:snd r:embed="rId12" name="drumroll.wav"/>
            </a:hlinkClick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3903" y="5699882"/>
            <a:ext cx="749873" cy="792549"/>
          </a:xfrm>
          <a:prstGeom prst="rect">
            <a:avLst/>
          </a:prstGeom>
        </p:spPr>
      </p:pic>
      <p:pic>
        <p:nvPicPr>
          <p:cNvPr id="13" name="Рисунок 12">
            <a:hlinkClick r:id="rId11" action="ppaction://hlinksldjump">
              <a:snd r:embed="rId12" name="drumroll.wav"/>
            </a:hlinkClick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30687" y="5772843"/>
            <a:ext cx="749873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72" y="301752"/>
            <a:ext cx="9006840" cy="62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5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" action="ppaction://noaction">
              <a:snd r:embed="rId2" name="applause.wav"/>
            </a:hlinkClick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04" y="706985"/>
            <a:ext cx="10479024" cy="51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141</TotalTime>
  <Words>71</Words>
  <Application>Microsoft Office PowerPoint</Application>
  <PresentationFormat>Широкоэкранный</PresentationFormat>
  <Paragraphs>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 Black</vt:lpstr>
      <vt:lpstr>Century Gothic</vt:lpstr>
      <vt:lpstr>Wingdings 3</vt:lpstr>
      <vt:lpstr>Сектор</vt:lpstr>
      <vt:lpstr>Уроки безопасности жизнедеятельности детей на дорогах и опасные предметы</vt:lpstr>
      <vt:lpstr>Цель игры: Формировать у дошкольников устойчивые навыки соблюдения и выполнения правил дорожного движения.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Уроки безопасности жизнедеятельности детей?</dc:title>
  <dc:creator>user</dc:creator>
  <cp:lastModifiedBy>qwerty</cp:lastModifiedBy>
  <cp:revision>16</cp:revision>
  <dcterms:created xsi:type="dcterms:W3CDTF">2024-04-15T14:31:56Z</dcterms:created>
  <dcterms:modified xsi:type="dcterms:W3CDTF">2024-04-22T14:45:50Z</dcterms:modified>
</cp:coreProperties>
</file>